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0B311-1827-4704-9C33-CBC6A425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9181F-1EA4-4369-90A6-22719BECF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82EAE-A6EC-43B9-8286-58350DF2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8A73-8F74-47F6-B9BF-E184DBEEF439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3130C-AEB3-4084-B4C7-13FD5A46E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53CA7-5D13-4BCD-9C0B-8B2A7053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0C8-A9D2-49C6-9575-CF60A0CE0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352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1C0D-5E0E-4DE3-B653-1161A3D2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7E3CD-10C8-493C-9474-9B3873628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9022-EFA9-48ED-B8CE-35E5BCBE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8A73-8F74-47F6-B9BF-E184DBEEF439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9508A-2BC6-495D-9034-0A601B45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527BB-108A-48F6-8C17-6768C56D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0C8-A9D2-49C6-9575-CF60A0CE0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946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0A372-0D82-49DD-AEFF-44E11AE28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3E5F4-D1DF-495B-AD96-CBAECFAB9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48F0A-215C-4EDB-BC60-E4699F28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8A73-8F74-47F6-B9BF-E184DBEEF439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40E9D-6482-4BB1-AEBD-B547E770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10931-1620-49FB-9B42-8C43F3D4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0C8-A9D2-49C6-9575-CF60A0CE0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86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E353-A0B2-487F-B883-91CC6A66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71FD0-CDD6-4BB8-8676-0BAA0722E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3B83D-7F1F-4AEF-9F0D-10C142C6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8A73-8F74-47F6-B9BF-E184DBEEF439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7195F-1C99-444D-9E5A-330AD1C0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2FC84-19E2-483B-BEF3-AD167F79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0C8-A9D2-49C6-9575-CF60A0CE0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346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D3F6-4464-47DB-BBDE-2A289BB4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4B357-87E2-4DCF-B3F9-237080270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CCCF5-AAB5-4D86-8CA9-3A26886D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8A73-8F74-47F6-B9BF-E184DBEEF439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84D9E-D46F-47BB-BF4B-8AF316A98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FB1D1-1687-4F07-B4AF-B5BFD937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0C8-A9D2-49C6-9575-CF60A0CE0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59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7DC9-9622-4782-A65B-70297B84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9BBC9-AC35-4B68-849E-38795BBE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CE069-44B3-48F4-9E8C-B3B6CCE03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E6B59-C0B4-4DE5-9404-8D4D9805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8A73-8F74-47F6-B9BF-E184DBEEF439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2C84-1201-4851-9DEE-2F2D91659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FDB2B-7CEB-4D97-9882-A09DB600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0C8-A9D2-49C6-9575-CF60A0CE0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85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96F43-04D0-4BD7-B61C-A926E7C9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01559-BBFD-41C4-868B-3F1B4571A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F9F71-2F4B-4B03-A978-653290B46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36613-27D4-48F6-ACB8-11F0DAADE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64CAC-142D-4329-8DC1-C06FA8F77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D16BC-8EE0-46C1-9EFA-FAD9679D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8A73-8F74-47F6-B9BF-E184DBEEF439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A3F56E-EFA1-4709-BF17-E59EA1D1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C9662-8CAC-4B6E-B304-1AD3C603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0C8-A9D2-49C6-9575-CF60A0CE0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79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DAB8-4628-48A7-96B2-DBE09BBC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96A20-4948-48D8-B144-6EA59E22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8A73-8F74-47F6-B9BF-E184DBEEF439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242E2-63DA-4F03-936D-C29130C6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9E754-B93E-4FF9-9591-D8F14578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0C8-A9D2-49C6-9575-CF60A0CE0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843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92087-55EB-4BB0-9F1D-791BAEA6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8A73-8F74-47F6-B9BF-E184DBEEF439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9EE8F-55D1-4AD8-B3FA-4F6700DB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DE8FA-0F8C-43AA-95DB-B637F41E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0C8-A9D2-49C6-9575-CF60A0CE0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03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6FEA-ADA3-4F50-A51B-7DDF9B79D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3BCD4-58D6-45AC-A651-B68384D25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349A4-3D8E-49E3-B2A4-4A05BF7D3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B9E91-238F-4FEE-A9D8-D92B3CB5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8A73-8F74-47F6-B9BF-E184DBEEF439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DFDDC-0B56-403C-BA54-9CBEBD19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D49E1-2F7C-43B4-B4FB-AA81CB69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0C8-A9D2-49C6-9575-CF60A0CE0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98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A465-6717-407E-88F8-2FAA5C87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C90D0-CD20-49AF-9B88-58EDE18E1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C2953-79E8-404C-9F7B-C36581847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7EE02-3576-48AB-BA7A-581B7272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8A73-8F74-47F6-B9BF-E184DBEEF439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EDD4F-1ED4-4825-849E-10B9378F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512B5-C93B-4996-977F-E704484A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0C8-A9D2-49C6-9575-CF60A0CE0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590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196D56-8B23-4457-B545-C96128F7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B8963-B22A-40D2-BE94-985996DB2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BFD96-80BE-433D-92F3-32E874428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58A73-8F74-47F6-B9BF-E184DBEEF439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D1902-48F6-4BF3-9AD7-8EDE4D8B6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9F2C7-710A-4C85-BD86-CEADC60B9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A0C8-A9D2-49C6-9575-CF60A0CE05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70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C68B9-C0DE-4394-A7B2-04DD4DD48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/>
              <a:t>Skittles Experiment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E1E3D-88FF-4048-8FC8-49ED834F1048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You will need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1 pkt Skittles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¼ cup of warm water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White plate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 descr="A white plate on a table&#10;&#10;Description automatically generated">
            <a:extLst>
              <a:ext uri="{FF2B5EF4-FFF2-40B4-BE49-F238E27FC236}">
                <a16:creationId xmlns:a16="http://schemas.microsoft.com/office/drawing/2014/main" id="{ECFB48CC-4CA6-404B-B34F-7ACA22B5D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3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17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47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indoor, child, boy&#10;&#10;Description automatically generated">
            <a:extLst>
              <a:ext uri="{FF2B5EF4-FFF2-40B4-BE49-F238E27FC236}">
                <a16:creationId xmlns:a16="http://schemas.microsoft.com/office/drawing/2014/main" id="{4ED6BA95-02C2-47EB-9B14-F3EFAEDDD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8" t="9091" r="22081"/>
          <a:stretch/>
        </p:blipFill>
        <p:spPr>
          <a:xfrm rot="5400000">
            <a:off x="4428744" y="-905256"/>
            <a:ext cx="6858000" cy="866851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34CF5-59D8-4061-B3B3-C8869626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latin typeface="+mn-lt"/>
              </a:rPr>
              <a:t>1.Arrange the skittles in a single row colored pattern around the edge of the plate.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35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191402-0CFF-4359-A191-0A8421AA4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9688F-44F7-4C4B-83B3-11812276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76263"/>
            <a:ext cx="4977777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+mn-lt"/>
              </a:rPr>
              <a:t>2.Pour over enough warm water to cover all the skittles and the plate itself.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87C8-7A98-428C-A38B-51332E18A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413009" y="-5612"/>
            <a:ext cx="288359" cy="6863601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Content Placeholder 4" descr="A person holding a plate of food&#10;&#10;Description automatically generated">
            <a:extLst>
              <a:ext uri="{FF2B5EF4-FFF2-40B4-BE49-F238E27FC236}">
                <a16:creationId xmlns:a16="http://schemas.microsoft.com/office/drawing/2014/main" id="{E516A8A8-0C29-4EE1-A193-C5C07002C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2" b="-1"/>
          <a:stretch/>
        </p:blipFill>
        <p:spPr>
          <a:xfrm rot="5400000">
            <a:off x="6016330" y="685800"/>
            <a:ext cx="6858000" cy="54864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9C6408-AA0E-411D-A5D2-E5F13306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53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EC55-88DB-447A-A971-494A5EC4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72" y="591819"/>
            <a:ext cx="10506456" cy="119786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3.Watch and wait as a rainbow appears on the plate, the colors will move towards the middle and create a whirl of color.</a:t>
            </a:r>
          </a:p>
        </p:txBody>
      </p:sp>
      <p:pic>
        <p:nvPicPr>
          <p:cNvPr id="7" name="Picture 6" descr="A bowl of soup&#10;&#10;Description automatically generated">
            <a:extLst>
              <a:ext uri="{FF2B5EF4-FFF2-40B4-BE49-F238E27FC236}">
                <a16:creationId xmlns:a16="http://schemas.microsoft.com/office/drawing/2014/main" id="{007F56A3-6207-4BAE-9574-8D6BFAB0F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0834" y="2403717"/>
            <a:ext cx="4155583" cy="3106298"/>
          </a:xfrm>
          <a:prstGeom prst="rect">
            <a:avLst/>
          </a:prstGeom>
        </p:spPr>
      </p:pic>
      <p:pic>
        <p:nvPicPr>
          <p:cNvPr id="5" name="Picture 4" descr="A person sitting at a table with a plate of food&#10;&#10;Description automatically generated">
            <a:extLst>
              <a:ext uri="{FF2B5EF4-FFF2-40B4-BE49-F238E27FC236}">
                <a16:creationId xmlns:a16="http://schemas.microsoft.com/office/drawing/2014/main" id="{0DD95A31-3A60-40D6-A127-1C2EFB8CB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5488" y="2403717"/>
            <a:ext cx="4155584" cy="31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31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Helvetica Neue Medium</vt:lpstr>
      <vt:lpstr>Arial</vt:lpstr>
      <vt:lpstr>Calibri</vt:lpstr>
      <vt:lpstr>Calibri Light</vt:lpstr>
      <vt:lpstr>Office Theme</vt:lpstr>
      <vt:lpstr>Skittles Experiment</vt:lpstr>
      <vt:lpstr>1.Arrange the skittles in a single row colored pattern around the edge of the plate.</vt:lpstr>
      <vt:lpstr>2.Pour over enough warm water to cover all the skittles and the plate itself.</vt:lpstr>
      <vt:lpstr>3.Watch and wait as a rainbow appears on the plate, the colors will move towards the middle and create a whirl of color.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Skittles Experiment</dc:title>
  <dc:creator>Bond Staff</dc:creator>
  <cp:lastModifiedBy>Bond Staff</cp:lastModifiedBy>
  <cp:revision>2</cp:revision>
  <dcterms:created xsi:type="dcterms:W3CDTF">2020-04-02T04:00:01Z</dcterms:created>
  <dcterms:modified xsi:type="dcterms:W3CDTF">2020-04-03T03:42:09Z</dcterms:modified>
</cp:coreProperties>
</file>