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A555-9442-4048-B183-5C2948C92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F80F9-E55A-498F-9BB0-C0FA7979C8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7CEF7-4A26-49FE-82F4-AD48EFC3C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591D-45F6-412A-BFD8-CB8F16CAAE6D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557CC-7C34-4409-B9EB-0456DACB7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5D96F-52EF-43AA-B0ED-D2CCC7A0B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DA64-3151-4D0A-AF98-A2263FBB2D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811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3570A-0AAB-4308-8F08-4B183C455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CF6A24-103F-4AAA-B183-A53C74CC0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7484E-4D34-4164-83F1-D01CD5DC4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591D-45F6-412A-BFD8-CB8F16CAAE6D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C9FF6-DDD1-4C44-9FCC-C7327749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5FE8A-5203-498C-A6D0-B9C79250A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DA64-3151-4D0A-AF98-A2263FBB2D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276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D2A56C-A3D0-4F91-AFAB-899DF2B44B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1ECA43-76FC-4624-87F1-74ADECE69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1BF43-69C0-44D2-974B-E883A780A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591D-45F6-412A-BFD8-CB8F16CAAE6D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C4C9A-BE55-4824-8BF2-9FB3EEE51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C3196-B487-4D84-B152-70E0EBF0B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DA64-3151-4D0A-AF98-A2263FBB2D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894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59047-F2EF-4169-96C3-49CDD3D81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19854-2BCF-4477-A4E0-D080683D6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1E921-53F6-43D9-A77E-B8A356A72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591D-45F6-412A-BFD8-CB8F16CAAE6D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B6773-D52C-42B2-97B4-4E83F53EE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DB67E-33BA-4412-8679-C820CD1DE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DA64-3151-4D0A-AF98-A2263FBB2D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889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F7B2B-766D-4B18-8BB1-D6F5BD242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C761B-2A95-4AA1-89A7-1B31950FE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C43A4-D798-49DD-B495-65B6B64B4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591D-45F6-412A-BFD8-CB8F16CAAE6D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335B8-4CCD-4B99-9708-DBB8D6471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B257D-23AC-49A6-85BF-AB92D1133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DA64-3151-4D0A-AF98-A2263FBB2D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761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FAD45-75A6-420B-86C3-A43F57CBB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55828-3C21-4BED-82AE-67C582A628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DB0651-C8B8-49F6-86BE-0F2BB91D4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A36E8-463F-4EB4-8F5C-7211F4C77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591D-45F6-412A-BFD8-CB8F16CAAE6D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1B03B-B980-446A-94F6-39A78BDA3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40A05-15CF-4072-8D0A-3387648D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DA64-3151-4D0A-AF98-A2263FBB2D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2062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D21AB-11CB-42F0-A9CE-9B60AB7E5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16624-8031-4E9C-BDDD-318F86012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8DB4C-80F8-493B-9D3F-92873F09E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FCDD3B-4B57-484D-9DD8-4F149FD5E3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C74A1-90E3-4179-B7B6-6DA9A1FD9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807B8E-B800-44AD-87AA-EAB8138A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591D-45F6-412A-BFD8-CB8F16CAAE6D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09BBE0-991F-40B7-874D-219D4B828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130D32-1BB5-4DC1-BCBF-79F69B308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DA64-3151-4D0A-AF98-A2263FBB2D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145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B9CBD-E945-471D-98DF-11CBB4668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FAC792-AE14-4581-A4EA-00EEEF9D5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591D-45F6-412A-BFD8-CB8F16CAAE6D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68563F-0BB7-465C-B7B7-D3F4D0EE3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DE6C7F-89C0-40D5-A7E6-CA8EFDCF5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DA64-3151-4D0A-AF98-A2263FBB2D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742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8A1A07-1E01-4FB1-9664-4C89CC76D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591D-45F6-412A-BFD8-CB8F16CAAE6D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7CD17A-B73E-46E2-810E-71FDEFECA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04217-CD28-498E-8835-60FC1B99C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DA64-3151-4D0A-AF98-A2263FBB2D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7509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8E9B7-8AF7-4C68-80D0-01959113B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A441B-D287-4EDB-AC5A-DAF17F952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7D9B1A-5161-4589-9BA6-8A2C90094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08516-9D09-4EB7-854A-5169DFEC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591D-45F6-412A-BFD8-CB8F16CAAE6D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B26F2-952D-46B8-8DC1-31BB2137B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816A4-54F0-433A-A685-0F7825BB9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DA64-3151-4D0A-AF98-A2263FBB2D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131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6AE0F-1D11-4091-89B4-8B92E4826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F357A3-E13B-43E3-9F4D-AE376A3E75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89D10-55AD-47B5-B60E-679FE0F94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5EBA23-02B0-410E-8BF4-5176C86FE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591D-45F6-412A-BFD8-CB8F16CAAE6D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3D5B1-62F5-48DA-BABF-17DD3FF7B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E317B-C027-4694-8036-DF5CB2468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DA64-3151-4D0A-AF98-A2263FBB2D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470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E41ACD-E2B8-4804-BC31-6EF24BC3B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C985E-604B-4779-882D-57A20DE48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A35D6-6A00-417F-B7CD-D6DC4A9E7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1591D-45F6-412A-BFD8-CB8F16CAAE6D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8F177-0407-4C92-8568-8B4C77D9A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18F86-D782-495D-8FAD-709F03EBC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EDA64-3151-4D0A-AF98-A2263FBB2D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288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75AB9F-9453-4F59-889F-278309DAB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2121" y="321734"/>
            <a:ext cx="5136412" cy="113573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4400" dirty="0">
                <a:latin typeface="+mn-lt"/>
              </a:rPr>
              <a:t>Pepper and Soap Experiment</a:t>
            </a:r>
          </a:p>
        </p:txBody>
      </p:sp>
      <p:pic>
        <p:nvPicPr>
          <p:cNvPr id="6" name="Picture 5" descr="A close up of a bowl&#10;&#10;Description automatically generated">
            <a:extLst>
              <a:ext uri="{FF2B5EF4-FFF2-40B4-BE49-F238E27FC236}">
                <a16:creationId xmlns:a16="http://schemas.microsoft.com/office/drawing/2014/main" id="{7341E0F0-38E5-4424-94D4-2E2E23E339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8" b="1"/>
          <a:stretch/>
        </p:blipFill>
        <p:spPr>
          <a:xfrm rot="5400000">
            <a:off x="-539060" y="539058"/>
            <a:ext cx="6858000" cy="5779884"/>
          </a:xfrm>
          <a:prstGeom prst="rect">
            <a:avLst/>
          </a:prstGeom>
        </p:spPr>
      </p:pic>
      <p:grpSp>
        <p:nvGrpSpPr>
          <p:cNvPr id="24" name="Group 12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" y="713128"/>
            <a:ext cx="1068867" cy="2126625"/>
            <a:chOff x="10918968" y="713127"/>
            <a:chExt cx="1273032" cy="2532832"/>
          </a:xfrm>
        </p:grpSpPr>
        <p:sp>
          <p:nvSpPr>
            <p:cNvPr id="25" name="Rectangle 13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14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674626C-60AF-4510-957A-704C063EE342}"/>
              </a:ext>
            </a:extLst>
          </p:cNvPr>
          <p:cNvSpPr txBox="1"/>
          <p:nvPr/>
        </p:nvSpPr>
        <p:spPr>
          <a:xfrm>
            <a:off x="6728239" y="2548483"/>
            <a:ext cx="5136412" cy="4640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Ingredients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Shallow bowl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Pepper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Dish soap</a:t>
            </a:r>
          </a:p>
        </p:txBody>
      </p:sp>
      <p:sp>
        <p:nvSpPr>
          <p:cNvPr id="27" name="Isosceles Triangle 1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7618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27850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60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indoor, person, sitting, table&#10;&#10;Description automatically generated">
            <a:extLst>
              <a:ext uri="{FF2B5EF4-FFF2-40B4-BE49-F238E27FC236}">
                <a16:creationId xmlns:a16="http://schemas.microsoft.com/office/drawing/2014/main" id="{A551F277-CCC5-481B-8C22-86EBE775A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8" t="1468" r="25853" b="1"/>
          <a:stretch/>
        </p:blipFill>
        <p:spPr>
          <a:xfrm rot="5400000">
            <a:off x="4428744" y="-905256"/>
            <a:ext cx="6858000" cy="866851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C1CAB1-2A38-45BB-83D9-716790AD4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latin typeface="+mn-lt"/>
              </a:rPr>
              <a:t>1. Fill the bowl with about an inch of water.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236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up, indoor, person, coffee&#10;&#10;Description automatically generated">
            <a:extLst>
              <a:ext uri="{FF2B5EF4-FFF2-40B4-BE49-F238E27FC236}">
                <a16:creationId xmlns:a16="http://schemas.microsoft.com/office/drawing/2014/main" id="{B16B06CA-0E25-442F-AC46-7243E9946D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5" t="9091" r="29854"/>
          <a:stretch/>
        </p:blipFill>
        <p:spPr>
          <a:xfrm rot="5400000">
            <a:off x="4428744" y="-905256"/>
            <a:ext cx="6858000" cy="866851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6F0FB-9CFE-466C-9D65-9515E9D63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latin typeface="+mn-lt"/>
              </a:rPr>
              <a:t>2. </a:t>
            </a:r>
            <a:r>
              <a:rPr lang="en-US" sz="4000" dirty="0">
                <a:latin typeface="+mn-lt"/>
              </a:rPr>
              <a:t>Sprinkle pepper evenly across the surface.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859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up, coffee, person, table&#10;&#10;Description automatically generated">
            <a:extLst>
              <a:ext uri="{FF2B5EF4-FFF2-40B4-BE49-F238E27FC236}">
                <a16:creationId xmlns:a16="http://schemas.microsoft.com/office/drawing/2014/main" id="{3AA67617-3C63-46C6-ACC4-71B82C69C0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7" r="29481" b="5420"/>
          <a:stretch/>
        </p:blipFill>
        <p:spPr>
          <a:xfrm rot="5400000">
            <a:off x="4428744" y="-905256"/>
            <a:ext cx="6858000" cy="8668512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3CE00-CA03-4786-8E13-60F1F307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latin typeface="+mn-lt"/>
              </a:rPr>
              <a:t>3.Squeeze a tiny </a:t>
            </a:r>
            <a:r>
              <a:rPr lang="en-US" sz="4000" dirty="0">
                <a:latin typeface="+mn-lt"/>
              </a:rPr>
              <a:t>bubble</a:t>
            </a:r>
            <a:r>
              <a:rPr lang="en-US" dirty="0">
                <a:latin typeface="+mn-lt"/>
              </a:rPr>
              <a:t> of dish soap on the tip of your finger.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146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indoor, cup, food&#10;&#10;Description automatically generated">
            <a:extLst>
              <a:ext uri="{FF2B5EF4-FFF2-40B4-BE49-F238E27FC236}">
                <a16:creationId xmlns:a16="http://schemas.microsoft.com/office/drawing/2014/main" id="{F6AF1986-C5F8-4807-BD72-FCF08F9504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89" b="1"/>
          <a:stretch/>
        </p:blipFill>
        <p:spPr>
          <a:xfrm rot="5400000">
            <a:off x="-217779" y="217473"/>
            <a:ext cx="6858001" cy="642305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A33DF1-4DAC-4E04-B4AE-F442ED1E5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8272" y="3992591"/>
            <a:ext cx="4800261" cy="164459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+mn-lt"/>
              </a:rPr>
              <a:t>4.Touch the finger to the bottom of the bowl.</a:t>
            </a:r>
          </a:p>
        </p:txBody>
      </p:sp>
    </p:spTree>
    <p:extLst>
      <p:ext uri="{BB962C8B-B14F-4D97-AF65-F5344CB8AC3E}">
        <p14:creationId xmlns:p14="http://schemas.microsoft.com/office/powerpoint/2010/main" val="3313920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standing in front of a bowl&#10;&#10;Description automatically generated">
            <a:extLst>
              <a:ext uri="{FF2B5EF4-FFF2-40B4-BE49-F238E27FC236}">
                <a16:creationId xmlns:a16="http://schemas.microsoft.com/office/drawing/2014/main" id="{79005C38-5250-47FC-8ACC-F882EBF433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" r="17277" b="1"/>
          <a:stretch/>
        </p:blipFill>
        <p:spPr>
          <a:xfrm rot="5400000">
            <a:off x="-217779" y="217473"/>
            <a:ext cx="6858001" cy="64230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DADB10-5E42-46F6-8C13-DC4F08699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122" y="1784407"/>
            <a:ext cx="4800261" cy="164459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+mn-lt"/>
              </a:rPr>
              <a:t>5.Most of the pepper flakes have darted to the sides of the bowl. It looked like the soap was chasing the pepper flakes away. </a:t>
            </a:r>
          </a:p>
        </p:txBody>
      </p:sp>
    </p:spTree>
    <p:extLst>
      <p:ext uri="{BB962C8B-B14F-4D97-AF65-F5344CB8AC3E}">
        <p14:creationId xmlns:p14="http://schemas.microsoft.com/office/powerpoint/2010/main" val="449495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87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Pepper and Soap Experiment</vt:lpstr>
      <vt:lpstr>1. Fill the bowl with about an inch of water.</vt:lpstr>
      <vt:lpstr>2. Sprinkle pepper evenly across the surface.</vt:lpstr>
      <vt:lpstr>3.Squeeze a tiny bubble of dish soap on the tip of your finger.</vt:lpstr>
      <vt:lpstr>4.Touch the finger to the bottom of the bowl.</vt:lpstr>
      <vt:lpstr>5.Most of the pepper flakes have darted to the sides of the bowl. It looked like the soap was chasing the pepper flakes away.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Pepper and Soap Experiment</dc:title>
  <dc:creator>Bond Staff</dc:creator>
  <cp:lastModifiedBy>Bond Staff</cp:lastModifiedBy>
  <cp:revision>2</cp:revision>
  <dcterms:created xsi:type="dcterms:W3CDTF">2020-04-02T04:30:39Z</dcterms:created>
  <dcterms:modified xsi:type="dcterms:W3CDTF">2020-04-03T03:39:58Z</dcterms:modified>
</cp:coreProperties>
</file>