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C1F92-F0B5-4813-BC88-6C8BE12CA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E3FD60-26C0-4485-86B4-060729C05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7576C-27E2-48FC-AC30-BD429EE6A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B5FF-7DA4-4720-9506-77436812D02C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EC218-9742-40D0-9431-712417C7F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77F97-23BD-4D91-9880-8A516ED05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A58E-3323-4449-88FC-99053682DB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5087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7D07C-7309-49BC-9440-1EC73DAAB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D1402F-B337-4BC9-A079-1A27AAAA7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E9CCF-34E9-4CED-AF6E-3C2A80E4C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B5FF-7DA4-4720-9506-77436812D02C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358E8-DF17-44AF-A5C6-E8FC4219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6122A-AAF0-429D-BFDB-4E3BF93B4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A58E-3323-4449-88FC-99053682DB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754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7AB401-30D1-4B6F-B854-B4BFE9EB0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E645B-13D6-4A68-BB88-7B97EE692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76E72-A936-45AE-A6E1-DE1DFFE01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B5FF-7DA4-4720-9506-77436812D02C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EC61C-A878-4638-AAE3-16196F48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206DB-97F7-4895-A2B2-DFBEE70BB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A58E-3323-4449-88FC-99053682DB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5324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DD2AF-309F-41E3-A773-60A8C5C60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A4EF9-E781-4C92-B7BD-CA7DEB130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C367A-7514-44F2-86FC-266D5D1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B5FF-7DA4-4720-9506-77436812D02C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19548-9D10-441C-9799-70AA2EC84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0F2D7-8D8C-49F4-B02C-1650A3A99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A58E-3323-4449-88FC-99053682DB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265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F2D9E-205C-406B-BC95-1C9D34F7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B2B98-9D51-41B2-87A6-CDEB38772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55E58-1436-4E12-9C1C-A8987CC21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B5FF-7DA4-4720-9506-77436812D02C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7C0B7-95D4-4920-85AE-DEFA3A22A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116C0-9F3D-4F29-A459-470E926D9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A58E-3323-4449-88FC-99053682DB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7610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4CF3E-5039-41C5-B94C-3B9A660C4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D1A13-D9F7-40E5-9067-B31581782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EA5663-95BF-4806-8615-EEA471639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C17A51-D723-4DF3-8773-33F9F9B13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B5FF-7DA4-4720-9506-77436812D02C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1594F-C23F-4AE7-8825-453033FAC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32198-C4D7-49F3-A226-AAC5E85DA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A58E-3323-4449-88FC-99053682DB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3650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FE072-5CDB-4831-9AAA-2AAD529F0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C7B3C-42FF-4D6A-9FC6-DC59D25D5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07001-D88F-4385-9425-AC054ECD4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6C4E93-B292-4610-A511-56FE79A594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CFDDAB-8F5D-4D9B-A84F-113610B5B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E9F066-F811-488A-B3C7-E0216FE57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B5FF-7DA4-4720-9506-77436812D02C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0B235D-78EB-4E80-916D-91F82610A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25C253-8DF6-421A-BEEE-2E29369E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A58E-3323-4449-88FC-99053682DB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254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075E9-965B-46A0-A1A5-E0A0A9F14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40C9E7-A32A-4444-8B2A-FA8831F28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B5FF-7DA4-4720-9506-77436812D02C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79D7D5-30B6-4DD0-B6D5-47F3F2A2F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5D00D6-482A-42BC-B102-05A931BE7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A58E-3323-4449-88FC-99053682DB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680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F9BB93-4D9F-41C2-BC9D-151DE463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B5FF-7DA4-4720-9506-77436812D02C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BE780F-08BF-464B-8DA8-CEBB4AF52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A8B70-8102-424A-8D8E-5DC031BF2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A58E-3323-4449-88FC-99053682DB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851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3720-9324-4547-B1B4-DBBDC34D5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0CEF2-E3C1-4944-A23A-AA4EED72E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896166-0916-4DB1-832A-9A7D662A8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4DED1-5A29-4C2E-99EC-F5DC4F023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B5FF-7DA4-4720-9506-77436812D02C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F1BE6F-7E8E-4499-B0A2-E54071AA4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19564A-4D4D-4AC8-83E3-E16FF4633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A58E-3323-4449-88FC-99053682DB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107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7306-026F-4CC7-9285-F84EC561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81494A-EFC7-438F-B567-03004545E6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220DAB-7272-4142-8F8E-819B82858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B5355-741F-4DC5-BB28-090065A8F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B5FF-7DA4-4720-9506-77436812D02C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3C6CD-BAF7-4246-841B-75ED1B341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0848B1-FC6B-4F99-AF47-789E1E9ED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A58E-3323-4449-88FC-99053682DB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912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327954-2D37-441D-A0DB-3E091D34A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FE688-4841-4741-93AF-94E9D042C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35875-7C02-467A-AFE8-09E27527A7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9B5FF-7DA4-4720-9506-77436812D02C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30B90-78AF-4CA0-83EF-F6A320E54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EC047-C854-4245-BBE8-2D43C98BF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8A58E-3323-4449-88FC-99053682DB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686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F093A-40EB-44B3-9264-0720F8D69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2121" y="321734"/>
            <a:ext cx="5136412" cy="113573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4000" dirty="0">
                <a:latin typeface="+mn-lt"/>
              </a:rPr>
              <a:t>Color changing Milk Experiment</a:t>
            </a:r>
          </a:p>
        </p:txBody>
      </p:sp>
      <p:pic>
        <p:nvPicPr>
          <p:cNvPr id="6" name="Picture 5" descr="A plastic water bottle on the counter&#10;&#10;Description automatically generated">
            <a:extLst>
              <a:ext uri="{FF2B5EF4-FFF2-40B4-BE49-F238E27FC236}">
                <a16:creationId xmlns:a16="http://schemas.microsoft.com/office/drawing/2014/main" id="{A73ED492-8CE7-4334-9952-3742911100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8" b="1"/>
          <a:stretch/>
        </p:blipFill>
        <p:spPr>
          <a:xfrm rot="5400000">
            <a:off x="-539060" y="539058"/>
            <a:ext cx="6858000" cy="577988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" y="713128"/>
            <a:ext cx="1068867" cy="2126625"/>
            <a:chOff x="10918968" y="713127"/>
            <a:chExt cx="1273032" cy="253283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966922A-28B7-45DE-BB98-A7B6B241BD8C}"/>
              </a:ext>
            </a:extLst>
          </p:cNvPr>
          <p:cNvSpPr txBox="1"/>
          <p:nvPr/>
        </p:nvSpPr>
        <p:spPr>
          <a:xfrm>
            <a:off x="6412120" y="1782981"/>
            <a:ext cx="5136412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What will you need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 shallow dish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Some Milk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Food coloring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Liquid dish soap</a:t>
            </a: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7618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27850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32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11">
            <a:extLst>
              <a:ext uri="{FF2B5EF4-FFF2-40B4-BE49-F238E27FC236}">
                <a16:creationId xmlns:a16="http://schemas.microsoft.com/office/drawing/2014/main" id="{5B9CE10B-7217-4727-A3A7-5DF664DEB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125DB-3DF3-49DC-A655-C221446EA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97" y="679731"/>
            <a:ext cx="3124151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1.  Let the milk sit out for a while as it works much better than cold milk. Pour a layer of Milk in the dish about 1 cm deep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</a:p>
        </p:txBody>
      </p:sp>
      <p:grpSp>
        <p:nvGrpSpPr>
          <p:cNvPr id="41" name="Group 13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15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1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indoor, table, kitchen&#10;&#10;Description automatically generated">
            <a:extLst>
              <a:ext uri="{FF2B5EF4-FFF2-40B4-BE49-F238E27FC236}">
                <a16:creationId xmlns:a16="http://schemas.microsoft.com/office/drawing/2014/main" id="{0259A76D-606F-4065-B4EC-D571BD229D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1" r="-3" b="3660"/>
          <a:stretch/>
        </p:blipFill>
        <p:spPr>
          <a:xfrm rot="5400000">
            <a:off x="3292853" y="1804462"/>
            <a:ext cx="5047735" cy="3383280"/>
          </a:xfrm>
          <a:prstGeom prst="rect">
            <a:avLst/>
          </a:prstGeom>
        </p:spPr>
      </p:pic>
      <p:pic>
        <p:nvPicPr>
          <p:cNvPr id="7" name="Picture 6" descr="A picture containing indoor, person, water, container&#10;&#10;Description automatically generated">
            <a:extLst>
              <a:ext uri="{FF2B5EF4-FFF2-40B4-BE49-F238E27FC236}">
                <a16:creationId xmlns:a16="http://schemas.microsoft.com/office/drawing/2014/main" id="{995D95F1-E2D1-4729-BF53-6DA864AAD1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0331"/>
          <a:stretch/>
        </p:blipFill>
        <p:spPr>
          <a:xfrm rot="5400000">
            <a:off x="6980129" y="1804462"/>
            <a:ext cx="5047735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62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58EC5-EC40-4983-B786-8A41545C7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6800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>
                <a:latin typeface="+mn-lt"/>
              </a:rPr>
              <a:t>2. Put drop of each of the four food colors onto the surface of the milk, widely separated and not in the center of the dish.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indoor, plastic, car&#10;&#10;Description automatically generated">
            <a:extLst>
              <a:ext uri="{FF2B5EF4-FFF2-40B4-BE49-F238E27FC236}">
                <a16:creationId xmlns:a16="http://schemas.microsoft.com/office/drawing/2014/main" id="{E7DBD98A-798C-457F-A5A9-4EB34FAFC6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0" r="18427"/>
          <a:stretch/>
        </p:blipFill>
        <p:spPr>
          <a:xfrm rot="5400000">
            <a:off x="5957597" y="631623"/>
            <a:ext cx="5465791" cy="553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90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1EC1228-8B00-4D31-8616-AAB846D68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B646A1-2FF2-4B6C-B0B6-28DF60B99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5249" y="2023110"/>
            <a:ext cx="2502284" cy="29858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3.Drop one drop of dish soap onto the surface of the milk in the center of the dish. And get ready to watch what happens.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indoor, plastic, holding&#10;&#10;Description automatically generated">
            <a:extLst>
              <a:ext uri="{FF2B5EF4-FFF2-40B4-BE49-F238E27FC236}">
                <a16:creationId xmlns:a16="http://schemas.microsoft.com/office/drawing/2014/main" id="{859E827C-0393-4099-B334-00E91C3FF3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3" r="2" b="551"/>
          <a:stretch/>
        </p:blipFill>
        <p:spPr>
          <a:xfrm rot="5400000">
            <a:off x="-218200" y="1621962"/>
            <a:ext cx="5211906" cy="3685032"/>
          </a:xfrm>
          <a:prstGeom prst="rect">
            <a:avLst/>
          </a:prstGeom>
        </p:spPr>
      </p:pic>
      <p:pic>
        <p:nvPicPr>
          <p:cNvPr id="7" name="Picture 6" descr="A picture containing indoor, person, container, plastic&#10;&#10;Description automatically generated">
            <a:extLst>
              <a:ext uri="{FF2B5EF4-FFF2-40B4-BE49-F238E27FC236}">
                <a16:creationId xmlns:a16="http://schemas.microsoft.com/office/drawing/2014/main" id="{7ED9BEA5-5C86-4EBC-A98B-8AAC84B316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2" r="2" b="2"/>
          <a:stretch/>
        </p:blipFill>
        <p:spPr>
          <a:xfrm rot="5400000">
            <a:off x="3694269" y="1621961"/>
            <a:ext cx="5211906" cy="368503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85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108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Color changing Milk Experiment</vt:lpstr>
      <vt:lpstr>1.  Let the milk sit out for a while as it works much better than cold milk. Pour a layer of Milk in the dish about 1 cm deep. </vt:lpstr>
      <vt:lpstr>2. Put drop of each of the four food colors onto the surface of the milk, widely separated and not in the center of the dish.</vt:lpstr>
      <vt:lpstr>3.Drop one drop of dish soap onto the surface of the milk in the center of the dish. And get ready to watch what happens.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 changing Milk Experiment</dc:title>
  <dc:creator>Bond Staff</dc:creator>
  <cp:lastModifiedBy>Bond Staff</cp:lastModifiedBy>
  <cp:revision>3</cp:revision>
  <dcterms:created xsi:type="dcterms:W3CDTF">2020-04-02T04:47:43Z</dcterms:created>
  <dcterms:modified xsi:type="dcterms:W3CDTF">2020-04-03T03:37:22Z</dcterms:modified>
</cp:coreProperties>
</file>