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A02D-7B59-4E6A-A3E0-5A8553D9B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32E73-1D2F-4C21-A10D-6B995831A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0686E-CF70-4CB2-99A2-0B6E13C3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1340-3EC4-48A2-BA66-14FD4CA0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149B9-B35C-485C-A6FA-EFB1CC11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14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F6E4-7F0C-4A5A-A480-6E3C4C24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AD486-584D-4C75-A2FE-4E31F3755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C0288-3FBC-4855-9FFA-783D851E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5A660-A35C-4B5A-AC5B-5DA29CE6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A62D1-EF9D-4502-A943-86FACA96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59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5B3A6-34E2-4363-935D-A671443BB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D2302-56C2-42C5-BCE0-44ED8319C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C358-0F7E-48D9-833C-6D91856F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9813-BFFD-4718-A744-22CCF35E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A5625-C7CD-4DEF-8A33-13877CED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08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99D3-7F7F-4722-B350-84BA21A7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33E11-EA22-484A-9DB2-652E02644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B077B-0F1E-4E69-8CD1-4D649794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72AA4-ACEA-4DDF-BFC1-CD8B31FC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6313C-A976-473B-8F09-3B8CABC9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3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465A-500D-43B8-B279-AA16C878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642E0-61AE-4ED5-A198-120EDB697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D071-7C07-4E4D-BF3B-DBE854E9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4A18B-FDD2-405B-A20F-7954A045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C4742-82C9-451B-A7AF-3ACC207E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06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000E-1EE2-426D-9897-1EB35F1D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C0C4-E09B-471D-9B25-602F448E6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9EE4F-EB0F-4A99-BFE0-ED148E44B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61D18-C13C-42A8-8594-8CC49897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96A3F-6A8F-4710-AA67-4E5772F3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8138B-86CA-455D-8660-38DF37E3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25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B1F6-578B-4715-865A-0078FAC6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523E4-ED0A-4BD6-BDD3-3DA0E24F8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532B1-54E8-472D-BE24-B84BC622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0C457-414D-47E5-A377-4033D874A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9C775-A259-4DDA-8AE1-764E3236F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4A4BC-11CD-4270-BCFC-B267287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46ABA-5052-4DDF-9CF2-4D5D6A0E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DCE95F-0B84-444D-AB79-44FB203F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25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8062-CAE7-4CE7-8F2F-11DD3729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6B80F-0D03-4764-9711-6DF1DD4E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54E88-8D81-4114-AF42-BA6D6AFA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4C636-CC1B-477A-B4FB-9E28CA25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20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CDC9C-360C-464D-BF77-9484D35F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2C4DA-459C-4DE7-90EC-638F5096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2B227-2A40-48D9-97B3-83AC29B3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02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FD2F-FB58-4024-A4A2-04A0CBC2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D7D7A-C72D-4BBF-A5B0-D167C4ED6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AF208-FABE-4192-A911-D2045FE11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EF6A0-3306-42B0-8916-7320A721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5EC56-79F9-4285-916E-78D8A62F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68CE8-C3D3-4B5B-9CF6-D4A0F74F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978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C0D0-3B79-4CA2-90AC-2BAA65F8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6F7CA-AD2D-4864-BF27-D83873C18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80FCB-4D5E-4604-ACCF-4DCC24784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F907F-F55C-4009-8ABA-1101A490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817A5-C52C-451B-9DEB-CAA7CE23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3EA90-CC50-4F4A-B97E-200C34C7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74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BDD35-C304-4196-8085-AF5630BB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2C74F-77A5-48DB-9AFA-CE95D63C8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894D8-2371-412E-A7A6-E68121C16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4B4B4-97ED-4DEA-8315-7B7475DABAD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0C5F-91EC-4D1E-8F85-70D555CD9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6F66F-96F9-40D5-887E-2842F376C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F5A6-987E-48A3-A0E3-2DDBBB0777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4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5E997-C605-4CAD-8EA2-9BAD980DD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/>
              <a:t>Baking Soda and Vinegar Experiment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E6313-3DDC-44C3-BB88-1F4527DC46F2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Ingredients: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-Baking Soda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-Vinegar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-Eye Dropper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-Food Coloring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indoor, cup, table, sitting&#10;&#10;Description automatically generated">
            <a:extLst>
              <a:ext uri="{FF2B5EF4-FFF2-40B4-BE49-F238E27FC236}">
                <a16:creationId xmlns:a16="http://schemas.microsoft.com/office/drawing/2014/main" id="{DE3133EF-B558-4B82-A634-47A8C1F298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r="24857" b="-1"/>
          <a:stretch/>
        </p:blipFill>
        <p:spPr>
          <a:xfrm rot="5400000">
            <a:off x="6060845" y="716295"/>
            <a:ext cx="5259296" cy="54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2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69035-6EC2-4A07-A896-10400B96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Scoop 6 big spoonful of baking soda into a bowl.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cup, table, child&#10;&#10;Description automatically generated">
            <a:extLst>
              <a:ext uri="{FF2B5EF4-FFF2-40B4-BE49-F238E27FC236}">
                <a16:creationId xmlns:a16="http://schemas.microsoft.com/office/drawing/2014/main" id="{86DB77CF-1145-4B79-A28D-54E36D81E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414"/>
          <a:stretch/>
        </p:blipFill>
        <p:spPr>
          <a:xfrm rot="5400000">
            <a:off x="-218200" y="1621962"/>
            <a:ext cx="5211906" cy="3685032"/>
          </a:xfrm>
          <a:prstGeom prst="rect">
            <a:avLst/>
          </a:prstGeom>
        </p:spPr>
      </p:pic>
      <p:pic>
        <p:nvPicPr>
          <p:cNvPr id="7" name="Picture 6" descr="A picture containing person, indoor, plate, food&#10;&#10;Description automatically generated">
            <a:extLst>
              <a:ext uri="{FF2B5EF4-FFF2-40B4-BE49-F238E27FC236}">
                <a16:creationId xmlns:a16="http://schemas.microsoft.com/office/drawing/2014/main" id="{37D78976-B5BE-4D6D-B790-C29830D4B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414"/>
          <a:stretch/>
        </p:blipFill>
        <p:spPr>
          <a:xfrm rot="5400000">
            <a:off x="3694269" y="1621961"/>
            <a:ext cx="5211906" cy="36850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8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31330-6EE3-4538-905D-27C43CB3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2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.Add 2-3 drops or even more of food coloring.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indoor, food, plate&#10;&#10;Description automatically generated">
            <a:extLst>
              <a:ext uri="{FF2B5EF4-FFF2-40B4-BE49-F238E27FC236}">
                <a16:creationId xmlns:a16="http://schemas.microsoft.com/office/drawing/2014/main" id="{45BFDC71-1A65-46F8-B200-EB804F6C6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414"/>
          <a:stretch/>
        </p:blipFill>
        <p:spPr>
          <a:xfrm rot="5400000">
            <a:off x="-218200" y="1621962"/>
            <a:ext cx="5211906" cy="3685032"/>
          </a:xfrm>
          <a:prstGeom prst="rect">
            <a:avLst/>
          </a:prstGeom>
        </p:spPr>
      </p:pic>
      <p:pic>
        <p:nvPicPr>
          <p:cNvPr id="7" name="Picture 6" descr="A picture containing person, indoor, young, little&#10;&#10;Description automatically generated">
            <a:extLst>
              <a:ext uri="{FF2B5EF4-FFF2-40B4-BE49-F238E27FC236}">
                <a16:creationId xmlns:a16="http://schemas.microsoft.com/office/drawing/2014/main" id="{EF190B80-3C8B-40EB-88F5-512E77DC9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r="2" b="2"/>
          <a:stretch/>
        </p:blipFill>
        <p:spPr>
          <a:xfrm rot="5400000">
            <a:off x="3694269" y="1621961"/>
            <a:ext cx="5211906" cy="368503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2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88DA9-1590-4757-B85F-CE137C9F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3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.And now for the fun part, add a drop of vinegar onto the food coloring.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man, child&#10;&#10;Description automatically generated">
            <a:extLst>
              <a:ext uri="{FF2B5EF4-FFF2-40B4-BE49-F238E27FC236}">
                <a16:creationId xmlns:a16="http://schemas.microsoft.com/office/drawing/2014/main" id="{F8E64690-2F9C-41A1-A8C2-797E03F07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 r="2" b="4096"/>
          <a:stretch/>
        </p:blipFill>
        <p:spPr>
          <a:xfrm rot="5400000">
            <a:off x="-218200" y="1621962"/>
            <a:ext cx="5211906" cy="3685032"/>
          </a:xfrm>
          <a:prstGeom prst="rect">
            <a:avLst/>
          </a:prstGeom>
        </p:spPr>
      </p:pic>
      <p:pic>
        <p:nvPicPr>
          <p:cNvPr id="7" name="Picture 6" descr="A picture containing indoor, table, sitting, water&#10;&#10;Description automatically generated">
            <a:extLst>
              <a:ext uri="{FF2B5EF4-FFF2-40B4-BE49-F238E27FC236}">
                <a16:creationId xmlns:a16="http://schemas.microsoft.com/office/drawing/2014/main" id="{C9521127-EF0A-48BD-8041-AC546D24C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r="2" b="2"/>
          <a:stretch/>
        </p:blipFill>
        <p:spPr>
          <a:xfrm rot="5400000">
            <a:off x="3694269" y="1621961"/>
            <a:ext cx="5211906" cy="36850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38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Baking Soda and Vinegar Experiment</vt:lpstr>
      <vt:lpstr>1. Scoop 6 big spoonful of baking soda into a bowl.</vt:lpstr>
      <vt:lpstr>2.Add 2-3 drops or even more of food coloring.</vt:lpstr>
      <vt:lpstr>3.And now for the fun part, add a drop of vinegar onto the food coloring.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Baking Soda and Vinegar Experiment</dc:title>
  <dc:creator>Bond Staff</dc:creator>
  <cp:lastModifiedBy>Bond Staff</cp:lastModifiedBy>
  <cp:revision>4</cp:revision>
  <dcterms:created xsi:type="dcterms:W3CDTF">2020-04-02T04:10:35Z</dcterms:created>
  <dcterms:modified xsi:type="dcterms:W3CDTF">2020-04-03T03:33:53Z</dcterms:modified>
</cp:coreProperties>
</file>